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0" r:id="rId5"/>
    <p:sldId id="260" r:id="rId6"/>
    <p:sldId id="261" r:id="rId7"/>
    <p:sldId id="271" r:id="rId8"/>
    <p:sldId id="272" r:id="rId9"/>
    <p:sldId id="265" r:id="rId10"/>
    <p:sldId id="266" r:id="rId11"/>
    <p:sldId id="268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Dress For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Army JROTC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For Success Rules: </a:t>
            </a:r>
            <a:r>
              <a:rPr lang="en-US" dirty="0" smtClean="0"/>
              <a:t>Shirts/Blouses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females must wear a nice/professional </a:t>
            </a:r>
            <a:r>
              <a:rPr lang="en-US" dirty="0" smtClean="0"/>
              <a:t>shirt/blouse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14" y="3002962"/>
            <a:ext cx="1685714" cy="172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46" y="3413559"/>
            <a:ext cx="2164063" cy="2164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694" y="3008125"/>
            <a:ext cx="1519067" cy="172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338" y="4869334"/>
            <a:ext cx="1685714" cy="168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694" y="4869334"/>
            <a:ext cx="1519067" cy="1668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1086" y="3424029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5692" y="4176674"/>
            <a:ext cx="1603387" cy="1237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4009" y="3002962"/>
            <a:ext cx="5529551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For Success Rules: Shoes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females must wear shoes that have a 1-INCH heel (YOU MAY NOT WEAR YOUR UNIFORM SHOES OR FLATS)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569" y="3464514"/>
            <a:ext cx="1712736" cy="1027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210" y="3464514"/>
            <a:ext cx="1276955" cy="127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369" y="4562923"/>
            <a:ext cx="1712736" cy="1156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21" y="3312885"/>
            <a:ext cx="1707877" cy="1535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421" y="3312884"/>
            <a:ext cx="1535767" cy="1535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15" y="5107618"/>
            <a:ext cx="1632499" cy="1470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9672" y="5107618"/>
            <a:ext cx="1721516" cy="1434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3512" y="4326587"/>
            <a:ext cx="1603387" cy="1237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3270" y="3464514"/>
            <a:ext cx="1070744" cy="1070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7346" y="4818103"/>
            <a:ext cx="1714330" cy="901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9672" y="4590285"/>
            <a:ext cx="1156121" cy="1252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5866" y="3099525"/>
            <a:ext cx="5529551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For Success: Hoodies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hoodies must be off during school hours for DFS. Exceptions to this </a:t>
            </a:r>
            <a:r>
              <a:rPr lang="en-US" dirty="0" smtClean="0"/>
              <a:t>rule include </a:t>
            </a:r>
            <a:r>
              <a:rPr lang="en-US" dirty="0"/>
              <a:t>when there is a fire drill (in which students must go outside), or if </a:t>
            </a:r>
            <a:r>
              <a:rPr lang="en-US" dirty="0" smtClean="0"/>
              <a:t>given permission </a:t>
            </a:r>
            <a:r>
              <a:rPr lang="en-US" dirty="0"/>
              <a:t>by a JROTC instructor.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900" y="3639622"/>
            <a:ext cx="2158646" cy="2867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51" y="3647794"/>
            <a:ext cx="2858953" cy="2858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273" y="3397680"/>
            <a:ext cx="6823997" cy="33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Dress for Success (DFS)?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Dress for Success (DFS) is done every Tuesday in order instill </a:t>
            </a:r>
            <a:r>
              <a:rPr lang="en-US" b="1" dirty="0" smtClean="0"/>
              <a:t>professionalism</a:t>
            </a:r>
            <a:r>
              <a:rPr lang="en-US" dirty="0" smtClean="0"/>
              <a:t> into all cadets, and to prepare them for when they join the workforce.</a:t>
            </a:r>
          </a:p>
          <a:p>
            <a:r>
              <a:rPr lang="en-US" dirty="0" smtClean="0"/>
              <a:t>It is worth 15% of each cadet’s grade.</a:t>
            </a:r>
          </a:p>
          <a:p>
            <a:r>
              <a:rPr lang="en-US" dirty="0" smtClean="0"/>
              <a:t>You are required to not only meet the professional standards set in JROTC, but you must also be in compliance with the Dress Code (CODE #31 pg. 10) of the High School Code of Conduct (14-15) </a:t>
            </a:r>
          </a:p>
          <a:p>
            <a:r>
              <a:rPr lang="en-US" dirty="0" smtClean="0"/>
              <a:t>For Dress for Success you are </a:t>
            </a:r>
            <a:r>
              <a:rPr lang="en-US" b="1" dirty="0" smtClean="0"/>
              <a:t>required</a:t>
            </a:r>
            <a:r>
              <a:rPr lang="en-US" dirty="0" smtClean="0"/>
              <a:t> to wear your professional dress for the entire day (with the exception for those who have P.E, automotive, etc.)</a:t>
            </a:r>
          </a:p>
          <a:p>
            <a:pPr lvl="1"/>
            <a:r>
              <a:rPr lang="en-US" dirty="0" smtClean="0"/>
              <a:t>If caught without professional wear </a:t>
            </a:r>
            <a:r>
              <a:rPr lang="en-US" b="1" dirty="0" smtClean="0"/>
              <a:t>at any time </a:t>
            </a:r>
            <a:r>
              <a:rPr lang="en-US" dirty="0" smtClean="0"/>
              <a:t>throughout the day you will receive an automatic </a:t>
            </a:r>
            <a:r>
              <a:rPr lang="en-US" b="1" dirty="0" smtClean="0"/>
              <a:t>ZERO </a:t>
            </a:r>
            <a:r>
              <a:rPr lang="en-US" dirty="0" smtClean="0"/>
              <a:t>for DFS that day, and in addition you will be required to wear professional wear for the rest </a:t>
            </a:r>
            <a:r>
              <a:rPr lang="en-US" dirty="0"/>
              <a:t>o</a:t>
            </a:r>
            <a:r>
              <a:rPr lang="en-US" dirty="0" smtClean="0"/>
              <a:t>f the week.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Code of Conduct: </a:t>
            </a:r>
            <a:br>
              <a:rPr lang="en-US" dirty="0"/>
            </a:br>
            <a:r>
              <a:rPr lang="en-US" dirty="0"/>
              <a:t>DRESS CODE (CODE #31 pg.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Shirts &amp; Blouses</a:t>
            </a:r>
          </a:p>
          <a:p>
            <a:pPr lvl="1"/>
            <a:r>
              <a:rPr lang="en-US" dirty="0"/>
              <a:t>No halter tops</a:t>
            </a:r>
          </a:p>
          <a:p>
            <a:pPr lvl="1"/>
            <a:r>
              <a:rPr lang="en-US" dirty="0"/>
              <a:t>No spaghetti straps </a:t>
            </a:r>
          </a:p>
          <a:p>
            <a:r>
              <a:rPr lang="en-US" dirty="0"/>
              <a:t>Skirts &amp; Dresses</a:t>
            </a:r>
          </a:p>
          <a:p>
            <a:pPr lvl="1"/>
            <a:r>
              <a:rPr lang="en-US" dirty="0"/>
              <a:t>Appropriate length would be at fingertips, provided this measurement is mid-thigh and below</a:t>
            </a:r>
          </a:p>
          <a:p>
            <a:pPr lvl="1"/>
            <a:r>
              <a:rPr lang="en-US" dirty="0"/>
              <a:t>No mini-skirts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Offense</a:t>
            </a:r>
          </a:p>
          <a:p>
            <a:pPr lvl="1"/>
            <a:r>
              <a:rPr lang="en-US" dirty="0" smtClean="0"/>
              <a:t>Warning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Offense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etention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Offense</a:t>
            </a:r>
          </a:p>
          <a:p>
            <a:pPr lvl="1"/>
            <a:r>
              <a:rPr lang="en-US" dirty="0" smtClean="0"/>
              <a:t>Principal’s Discretion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For Success Rules: Males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For Success Rules: 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males must wear either kakis or slacks. NO shorts or jeans!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33" y="3017784"/>
            <a:ext cx="1723810" cy="27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861" y="3017784"/>
            <a:ext cx="1761905" cy="27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380" y="3303499"/>
            <a:ext cx="1971429" cy="21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013" y="3219354"/>
            <a:ext cx="1657143" cy="2495238"/>
          </a:xfrm>
          <a:prstGeom prst="rect">
            <a:avLst/>
          </a:prstGeom>
        </p:spPr>
      </p:pic>
      <p:sp>
        <p:nvSpPr>
          <p:cNvPr id="11" name="L-Shape 10"/>
          <p:cNvSpPr/>
          <p:nvPr/>
        </p:nvSpPr>
        <p:spPr>
          <a:xfrm rot="19208361">
            <a:off x="1911362" y="3885758"/>
            <a:ext cx="1501794" cy="672388"/>
          </a:xfrm>
          <a:prstGeom prst="corner">
            <a:avLst>
              <a:gd name="adj1" fmla="val 50000"/>
              <a:gd name="adj2" fmla="val 42626"/>
            </a:avLst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7053" y="3259287"/>
            <a:ext cx="1096834" cy="2415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584" y="2778564"/>
            <a:ext cx="6177098" cy="36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For Success Rules: </a:t>
            </a:r>
            <a:r>
              <a:rPr lang="en-US" dirty="0" smtClean="0"/>
              <a:t>Shirts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males must wear a collared shirt with either a tie or a bowtie.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51" y="2881147"/>
            <a:ext cx="2225985" cy="27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881148"/>
            <a:ext cx="1857143" cy="27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043" y="3842937"/>
            <a:ext cx="1603387" cy="1237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215" y="3109718"/>
            <a:ext cx="2019048" cy="22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843" y="3114112"/>
            <a:ext cx="1839896" cy="2267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028" y="2708449"/>
            <a:ext cx="5012470" cy="33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For Success Rules: Belts &amp; Shoes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males must wear a </a:t>
            </a:r>
            <a:r>
              <a:rPr lang="en-US" dirty="0" smtClean="0"/>
              <a:t>belt (black </a:t>
            </a:r>
            <a:r>
              <a:rPr lang="en-US" dirty="0"/>
              <a:t>or brown).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Shoes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ALL males must wear dress shoes (YOU MAY NOT WEAR YOUR UNIFORM SHOES)!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87" y="4089811"/>
            <a:ext cx="1552526" cy="1020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87" y="5285653"/>
            <a:ext cx="1560589" cy="1168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773" y="4089812"/>
            <a:ext cx="1499470" cy="1108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773" y="5285653"/>
            <a:ext cx="1527081" cy="972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31" y="4678692"/>
            <a:ext cx="1430437" cy="1104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455" y="3915784"/>
            <a:ext cx="2017456" cy="245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589" y="3951490"/>
            <a:ext cx="1594821" cy="10632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742" y="4135648"/>
            <a:ext cx="1638440" cy="10860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9742" y="5266647"/>
            <a:ext cx="1638440" cy="1339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0205" y="4733917"/>
            <a:ext cx="1432684" cy="1103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9247" y="5091237"/>
            <a:ext cx="1329818" cy="13298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2035" y="5087683"/>
            <a:ext cx="1453543" cy="1280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2506" y="3813926"/>
            <a:ext cx="3333117" cy="29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For Success Rules: Females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For Success Rules: </a:t>
            </a:r>
            <a:r>
              <a:rPr lang="en-US" sz="3200" dirty="0" smtClean="0"/>
              <a:t>Skirts, Dresses, &amp; Pants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females must wear a skirt, dress, or slacks/pantsuit. NO shorts or </a:t>
            </a:r>
            <a:r>
              <a:rPr lang="en-US" dirty="0" smtClean="0"/>
              <a:t>jeans!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dresses/skirts must be no shorter than 1 INCH above the knee, and they CANNOT BE STRAPLESS OR HAVE SPAGETTI </a:t>
            </a:r>
            <a:r>
              <a:rPr lang="en-US" dirty="0" smtClean="0"/>
              <a:t>STRAPS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454" y="4136531"/>
            <a:ext cx="1495238" cy="24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66" y="4136531"/>
            <a:ext cx="1800000" cy="24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028" y="4136531"/>
            <a:ext cx="1809524" cy="24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250" y="4051771"/>
            <a:ext cx="1742930" cy="2558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86" y="4051770"/>
            <a:ext cx="1640199" cy="2558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976" y="4711987"/>
            <a:ext cx="1603387" cy="1237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344" y="3901060"/>
            <a:ext cx="5529430" cy="28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150</TotalTime>
  <Words>437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Dress For Success</vt:lpstr>
      <vt:lpstr>What is Dress for Success (DFS)? </vt:lpstr>
      <vt:lpstr>High School Code of Conduct:  DRESS CODE (CODE #31 pg. 10)</vt:lpstr>
      <vt:lpstr>Dress For Success Rules: Males</vt:lpstr>
      <vt:lpstr>Dress For Success Rules: Pants</vt:lpstr>
      <vt:lpstr>Dress For Success Rules: Shirts</vt:lpstr>
      <vt:lpstr>Dress For Success Rules: Belts &amp; Shoes</vt:lpstr>
      <vt:lpstr>Dress For Success Rules: Females</vt:lpstr>
      <vt:lpstr>Dress For Success Rules: Skirts, Dresses, &amp; Pants</vt:lpstr>
      <vt:lpstr>Dress For Success Rules: Shirts/Blouses</vt:lpstr>
      <vt:lpstr>Dress For Success Rules: Shoes</vt:lpstr>
      <vt:lpstr>Dress For Success: Hoodies</vt:lpstr>
    </vt:vector>
  </TitlesOfParts>
  <Company>CCBOE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Dress For Success</dc:title>
  <dc:creator>GTH Student</dc:creator>
  <cp:lastModifiedBy>GTH Student</cp:lastModifiedBy>
  <cp:revision>17</cp:revision>
  <dcterms:created xsi:type="dcterms:W3CDTF">2014-08-26T15:18:58Z</dcterms:created>
  <dcterms:modified xsi:type="dcterms:W3CDTF">2014-09-08T16:21:08Z</dcterms:modified>
</cp:coreProperties>
</file>